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37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16/04/14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16/04/14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16/04/14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154593" y="2893024"/>
            <a:ext cx="5375765" cy="1140327"/>
          </a:xfrm>
        </p:spPr>
        <p:txBody>
          <a:bodyPr/>
          <a:lstStyle/>
          <a:p>
            <a:r>
              <a:rPr lang="en-US" sz="3600" dirty="0" smtClean="0">
                <a:latin typeface="Comic Sans MS"/>
                <a:cs typeface="Comic Sans MS"/>
              </a:rPr>
              <a:t>Lesson plans and maintaining your sanity</a:t>
            </a:r>
            <a:endParaRPr lang="en-US" sz="3600" dirty="0"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438978"/>
            <a:ext cx="4836456" cy="1040845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Natalie Baker</a:t>
            </a:r>
          </a:p>
          <a:p>
            <a:r>
              <a:rPr lang="en-US" dirty="0" smtClean="0">
                <a:latin typeface="Comic Sans MS"/>
                <a:cs typeface="Comic Sans MS"/>
              </a:rPr>
              <a:t>Current 4</a:t>
            </a:r>
            <a:r>
              <a:rPr lang="en-US" baseline="30000" dirty="0" smtClean="0">
                <a:latin typeface="Comic Sans MS"/>
                <a:cs typeface="Comic Sans MS"/>
              </a:rPr>
              <a:t>th</a:t>
            </a:r>
            <a:r>
              <a:rPr lang="en-US" dirty="0" smtClean="0">
                <a:latin typeface="Comic Sans MS"/>
                <a:cs typeface="Comic Sans MS"/>
              </a:rPr>
              <a:t> Year Student – Primary Education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 rot="20877773">
            <a:off x="594227" y="4425706"/>
            <a:ext cx="23701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Follow me!</a:t>
            </a:r>
          </a:p>
          <a:p>
            <a:r>
              <a:rPr lang="en-US" sz="2800" dirty="0" smtClean="0">
                <a:latin typeface="Comic Sans MS"/>
                <a:cs typeface="Comic Sans MS"/>
              </a:rPr>
              <a:t>@</a:t>
            </a:r>
            <a:r>
              <a:rPr lang="en-US" sz="2800" dirty="0" err="1" smtClean="0">
                <a:latin typeface="Comic Sans MS"/>
                <a:cs typeface="Comic Sans MS"/>
              </a:rPr>
              <a:t>NatJBaker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799"/>
            <a:ext cx="9144000" cy="166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52" y="13272"/>
            <a:ext cx="9043348" cy="1442674"/>
          </a:xfrm>
        </p:spPr>
        <p:txBody>
          <a:bodyPr/>
          <a:lstStyle/>
          <a:p>
            <a:r>
              <a:rPr lang="en-US" sz="4000" b="1" dirty="0" smtClean="0">
                <a:latin typeface="Comic Sans MS"/>
                <a:cs typeface="Comic Sans MS"/>
              </a:rPr>
              <a:t>How to write a good lesson plan</a:t>
            </a:r>
            <a:endParaRPr lang="en-US" sz="4000" b="1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5669" y="1583928"/>
            <a:ext cx="71144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Know what your objective is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Plan Plan Plan Plan Plan!!!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Activate prior knowledge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Know your students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Be prepared 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600" dirty="0" smtClean="0">
                <a:latin typeface="Comic Sans MS"/>
                <a:cs typeface="Comic Sans MS"/>
              </a:rPr>
              <a:t>Be innovative</a:t>
            </a:r>
          </a:p>
        </p:txBody>
      </p:sp>
    </p:spTree>
    <p:extLst>
      <p:ext uri="{BB962C8B-B14F-4D97-AF65-F5344CB8AC3E}">
        <p14:creationId xmlns:p14="http://schemas.microsoft.com/office/powerpoint/2010/main" val="20445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22508"/>
            <a:ext cx="8041440" cy="969856"/>
          </a:xfrm>
        </p:spPr>
        <p:txBody>
          <a:bodyPr/>
          <a:lstStyle/>
          <a:p>
            <a:r>
              <a:rPr lang="en-US" sz="4000" b="1" dirty="0" smtClean="0">
                <a:latin typeface="Comic Sans MS"/>
                <a:cs typeface="Comic Sans MS"/>
              </a:rPr>
              <a:t>Once the lesson is over…</a:t>
            </a:r>
            <a:endParaRPr lang="en-US" sz="4000" b="1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037" y="1360363"/>
            <a:ext cx="8270111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2800" dirty="0" smtClean="0">
                <a:latin typeface="Comic Sans MS"/>
                <a:cs typeface="Comic Sans MS"/>
              </a:rPr>
              <a:t>Make sure you leave the room how it was before.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>
                <a:latin typeface="Comic Sans MS"/>
                <a:cs typeface="Comic Sans MS"/>
              </a:rPr>
              <a:t>REFLECT</a:t>
            </a:r>
            <a:br>
              <a:rPr lang="en-US" sz="2800" dirty="0" smtClean="0">
                <a:latin typeface="Comic Sans MS"/>
                <a:cs typeface="Comic Sans MS"/>
              </a:rPr>
            </a:br>
            <a:r>
              <a:rPr lang="en-US" sz="2800" dirty="0" smtClean="0">
                <a:latin typeface="Comic Sans MS"/>
                <a:cs typeface="Comic Sans MS"/>
              </a:rPr>
              <a:t>- Did you meet your objectives?</a:t>
            </a:r>
            <a:r>
              <a:rPr lang="en-US" sz="2800" dirty="0">
                <a:latin typeface="Comic Sans MS"/>
                <a:cs typeface="Comic Sans MS"/>
              </a:rPr>
              <a:t/>
            </a:r>
            <a:br>
              <a:rPr lang="en-US" sz="2800" dirty="0">
                <a:latin typeface="Comic Sans MS"/>
                <a:cs typeface="Comic Sans MS"/>
              </a:rPr>
            </a:br>
            <a:r>
              <a:rPr lang="en-US" sz="2800" dirty="0" smtClean="0">
                <a:latin typeface="Comic Sans MS"/>
                <a:cs typeface="Comic Sans MS"/>
              </a:rPr>
              <a:t>- Did ALL students understand the concept?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>
                <a:latin typeface="Comic Sans MS"/>
                <a:cs typeface="Comic Sans MS"/>
              </a:rPr>
              <a:t>Talk to your supervising teacher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800" dirty="0" smtClean="0">
                <a:latin typeface="Comic Sans MS"/>
                <a:cs typeface="Comic Sans MS"/>
              </a:rPr>
              <a:t>Write your reflection at the end of your lesson ASAP. </a:t>
            </a:r>
          </a:p>
        </p:txBody>
      </p:sp>
    </p:spTree>
    <p:extLst>
      <p:ext uri="{BB962C8B-B14F-4D97-AF65-F5344CB8AC3E}">
        <p14:creationId xmlns:p14="http://schemas.microsoft.com/office/powerpoint/2010/main" val="202448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22508"/>
            <a:ext cx="8041440" cy="969856"/>
          </a:xfrm>
        </p:spPr>
        <p:txBody>
          <a:bodyPr/>
          <a:lstStyle/>
          <a:p>
            <a:r>
              <a:rPr lang="en-US" sz="4000" b="1" dirty="0" err="1" smtClean="0">
                <a:latin typeface="Comic Sans MS"/>
                <a:cs typeface="Comic Sans MS"/>
              </a:rPr>
              <a:t>Prac</a:t>
            </a:r>
            <a:r>
              <a:rPr lang="en-US" sz="4000" b="1" dirty="0" smtClean="0">
                <a:latin typeface="Comic Sans MS"/>
                <a:cs typeface="Comic Sans MS"/>
              </a:rPr>
              <a:t> Folder </a:t>
            </a:r>
            <a:endParaRPr lang="en-US" sz="4000" b="1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280" y="1360363"/>
            <a:ext cx="827011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Divide it up into each KLA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Be </a:t>
            </a:r>
            <a:r>
              <a:rPr lang="en-US" sz="4000" dirty="0" err="1" smtClean="0">
                <a:latin typeface="Comic Sans MS"/>
                <a:cs typeface="Comic Sans MS"/>
              </a:rPr>
              <a:t>organised</a:t>
            </a:r>
            <a:r>
              <a:rPr lang="en-US" sz="4000" dirty="0" smtClean="0">
                <a:latin typeface="Comic Sans MS"/>
                <a:cs typeface="Comic Sans MS"/>
              </a:rPr>
              <a:t>!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Keep all your resources in here for future use </a:t>
            </a:r>
            <a:endParaRPr lang="en-US" sz="4000" dirty="0">
              <a:latin typeface="Comic Sans MS"/>
              <a:cs typeface="Comic Sans MS"/>
            </a:endParaRPr>
          </a:p>
          <a:p>
            <a:pPr marL="285750" indent="-285750">
              <a:buFont typeface="Wingdings" charset="2"/>
              <a:buChar char="u"/>
            </a:pPr>
            <a:endParaRPr lang="en-US" sz="2400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3337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22508"/>
            <a:ext cx="8041440" cy="969856"/>
          </a:xfrm>
        </p:spPr>
        <p:txBody>
          <a:bodyPr/>
          <a:lstStyle/>
          <a:p>
            <a:r>
              <a:rPr lang="en-US" sz="4000" b="1" dirty="0" smtClean="0">
                <a:latin typeface="Comic Sans MS"/>
                <a:cs typeface="Comic Sans MS"/>
              </a:rPr>
              <a:t>Coming up with Resources</a:t>
            </a:r>
            <a:endParaRPr lang="en-US" sz="4000" b="1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280" y="1092364"/>
            <a:ext cx="827011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3200" dirty="0" smtClean="0">
                <a:latin typeface="Comic Sans MS"/>
                <a:cs typeface="Comic Sans MS"/>
              </a:rPr>
              <a:t>Start looking online – there is heaps out there!</a:t>
            </a:r>
            <a:br>
              <a:rPr lang="en-US" sz="3200" dirty="0" smtClean="0">
                <a:latin typeface="Comic Sans MS"/>
                <a:cs typeface="Comic Sans MS"/>
              </a:rPr>
            </a:br>
            <a:r>
              <a:rPr lang="en-US" sz="3200" dirty="0" smtClean="0">
                <a:latin typeface="Comic Sans MS"/>
                <a:cs typeface="Comic Sans MS"/>
              </a:rPr>
              <a:t>- </a:t>
            </a:r>
            <a:r>
              <a:rPr lang="en-US" sz="3200" dirty="0" err="1" smtClean="0">
                <a:latin typeface="Comic Sans MS"/>
                <a:cs typeface="Comic Sans MS"/>
              </a:rPr>
              <a:t>Scootle</a:t>
            </a:r>
            <a:r>
              <a:rPr lang="en-US" sz="3200" dirty="0" smtClean="0">
                <a:latin typeface="Comic Sans MS"/>
                <a:cs typeface="Comic Sans MS"/>
              </a:rPr>
              <a:t> (aligned with </a:t>
            </a:r>
            <a:r>
              <a:rPr lang="en-US" sz="3200" dirty="0" err="1" smtClean="0">
                <a:latin typeface="Comic Sans MS"/>
                <a:cs typeface="Comic Sans MS"/>
              </a:rPr>
              <a:t>Aus</a:t>
            </a:r>
            <a:r>
              <a:rPr lang="en-US" sz="3200" dirty="0" smtClean="0">
                <a:latin typeface="Comic Sans MS"/>
                <a:cs typeface="Comic Sans MS"/>
              </a:rPr>
              <a:t> Curriculum)</a:t>
            </a:r>
            <a:br>
              <a:rPr lang="en-US" sz="3200" dirty="0" smtClean="0">
                <a:latin typeface="Comic Sans MS"/>
                <a:cs typeface="Comic Sans MS"/>
              </a:rPr>
            </a:br>
            <a:r>
              <a:rPr lang="en-US" sz="3200" dirty="0" smtClean="0">
                <a:latin typeface="Comic Sans MS"/>
                <a:cs typeface="Comic Sans MS"/>
              </a:rPr>
              <a:t>- TES Australia and UK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200" dirty="0" smtClean="0">
                <a:latin typeface="Comic Sans MS"/>
                <a:cs typeface="Comic Sans MS"/>
              </a:rPr>
              <a:t>Connect on twitter and ask others 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3200" dirty="0" smtClean="0">
                <a:latin typeface="Comic Sans MS"/>
                <a:cs typeface="Comic Sans MS"/>
              </a:rPr>
              <a:t>Take anything your supervising teacher gives you. It may come in handy in the future. </a:t>
            </a:r>
          </a:p>
        </p:txBody>
      </p:sp>
    </p:spTree>
    <p:extLst>
      <p:ext uri="{BB962C8B-B14F-4D97-AF65-F5344CB8AC3E}">
        <p14:creationId xmlns:p14="http://schemas.microsoft.com/office/powerpoint/2010/main" val="51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22508"/>
            <a:ext cx="8041440" cy="969856"/>
          </a:xfrm>
        </p:spPr>
        <p:txBody>
          <a:bodyPr/>
          <a:lstStyle/>
          <a:p>
            <a:r>
              <a:rPr lang="en-US" sz="4000" b="1" dirty="0" smtClean="0">
                <a:latin typeface="Comic Sans MS"/>
                <a:cs typeface="Comic Sans MS"/>
              </a:rPr>
              <a:t>Keeping your Sanity</a:t>
            </a:r>
            <a:endParaRPr lang="en-US" sz="4000" b="1" dirty="0">
              <a:latin typeface="Comic Sans MS"/>
              <a:cs typeface="Comic Sans MS"/>
            </a:endParaRPr>
          </a:p>
        </p:txBody>
      </p:sp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280" y="1092364"/>
            <a:ext cx="827011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Be </a:t>
            </a:r>
            <a:r>
              <a:rPr lang="en-US" sz="4000" dirty="0" err="1" smtClean="0">
                <a:latin typeface="Comic Sans MS"/>
                <a:cs typeface="Comic Sans MS"/>
              </a:rPr>
              <a:t>organised</a:t>
            </a:r>
            <a:r>
              <a:rPr lang="en-US" sz="4000" dirty="0" smtClean="0">
                <a:latin typeface="Comic Sans MS"/>
                <a:cs typeface="Comic Sans MS"/>
              </a:rPr>
              <a:t>!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4000" dirty="0" err="1" smtClean="0">
                <a:latin typeface="Comic Sans MS"/>
                <a:cs typeface="Comic Sans MS"/>
              </a:rPr>
              <a:t>Prioritise</a:t>
            </a:r>
            <a:endParaRPr lang="en-US" sz="4000" dirty="0" smtClean="0">
              <a:latin typeface="Comic Sans MS"/>
              <a:cs typeface="Comic Sans MS"/>
            </a:endParaRPr>
          </a:p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Cut back if you need to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Make time to rejuvenate and exercise 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4000" dirty="0" smtClean="0">
                <a:latin typeface="Comic Sans MS"/>
                <a:cs typeface="Comic Sans MS"/>
              </a:rPr>
              <a:t>Have an impeccable diet </a:t>
            </a:r>
            <a:endParaRPr lang="en-US" sz="4000" dirty="0">
              <a:latin typeface="Comic Sans MS"/>
              <a:cs typeface="Comic Sans MS"/>
            </a:endParaRPr>
          </a:p>
          <a:p>
            <a:pPr marL="285750" indent="-285750">
              <a:buFont typeface="Wingdings" charset="2"/>
              <a:buChar char="u"/>
            </a:pPr>
            <a:endParaRPr lang="en-US" sz="2400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5669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hool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29"/>
            <a:ext cx="9144000" cy="1669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280" y="719609"/>
            <a:ext cx="827011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/>
                <a:cs typeface="Comic Sans MS"/>
              </a:rPr>
              <a:t>If it doesn’t challenge you, then it doesn’t change you for the better.</a:t>
            </a:r>
            <a:endParaRPr lang="en-US" sz="6000" dirty="0">
              <a:latin typeface="Comic Sans MS"/>
              <a:cs typeface="Comic Sans MS"/>
            </a:endParaRPr>
          </a:p>
          <a:p>
            <a:pPr marL="285750" indent="-285750">
              <a:buFont typeface="Wingdings" charset="2"/>
              <a:buChar char="u"/>
            </a:pPr>
            <a:endParaRPr lang="en-US" sz="2400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2849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ketch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211</TotalTime>
  <Words>140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Sketchbook</vt:lpstr>
      <vt:lpstr>Lesson plans and maintaining your sanity</vt:lpstr>
      <vt:lpstr>How to write a good lesson plan</vt:lpstr>
      <vt:lpstr>Once the lesson is over…</vt:lpstr>
      <vt:lpstr>Prac Folder </vt:lpstr>
      <vt:lpstr>Coming up with Resources</vt:lpstr>
      <vt:lpstr>Keeping your Sanity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keep your sanity + more!</dc:title>
  <dc:creator>Natalie Baker</dc:creator>
  <cp:lastModifiedBy>Camille Toohey Armstrong</cp:lastModifiedBy>
  <cp:revision>9</cp:revision>
  <dcterms:created xsi:type="dcterms:W3CDTF">2014-03-26T06:21:55Z</dcterms:created>
  <dcterms:modified xsi:type="dcterms:W3CDTF">2014-04-16T04:17:14Z</dcterms:modified>
</cp:coreProperties>
</file>